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hau Philomene" charset="1" panose="02000806040000020003"/>
      <p:regular r:id="rId23"/>
    </p:embeddedFont>
    <p:embeddedFont>
      <p:font typeface="Handelson One" charset="1" panose="000001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jpe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jpeg" Type="http://schemas.openxmlformats.org/officeDocument/2006/relationships/image"/><Relationship Id="rId5" Target="../media/image36.jpeg" Type="http://schemas.openxmlformats.org/officeDocument/2006/relationships/image"/><Relationship Id="rId6" Target="../media/VAGH6BDbWaA.mp4" Type="http://schemas.openxmlformats.org/officeDocument/2006/relationships/video"/><Relationship Id="rId7" Target="../media/VAGH6BDbWaA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Relationship Id="rId6" Target="../media/image1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5.jpe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03" t="0" r="-12275" b="-26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535443" y="55913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553781" y="55913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34219" y="2399916"/>
            <a:ext cx="8819563" cy="227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57"/>
              </a:lnSpc>
            </a:pPr>
            <a:r>
              <a:rPr lang="en-US" sz="13255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28422"/>
            <a:ext cx="16230600" cy="251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8"/>
              </a:lnSpc>
            </a:pPr>
            <a:r>
              <a:rPr lang="en-US" sz="14498" spc="159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ESP-32-Cam expirience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43818" y="6687286"/>
            <a:ext cx="10000364" cy="58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</a:pPr>
            <a:r>
              <a:rPr lang="en-US" sz="3387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by Josue and Danail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55" t="0" r="-51235" b="-3373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9823" y="2459216"/>
            <a:ext cx="5443237" cy="6561798"/>
            <a:chOff x="0" y="0"/>
            <a:chExt cx="1553164" cy="1872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3164" cy="1872333"/>
            </a:xfrm>
            <a:custGeom>
              <a:avLst/>
              <a:gdLst/>
              <a:ahLst/>
              <a:cxnLst/>
              <a:rect r="r" b="b" t="t" l="l"/>
              <a:pathLst>
                <a:path h="1872333" w="1553164">
                  <a:moveTo>
                    <a:pt x="72537" y="0"/>
                  </a:moveTo>
                  <a:lnTo>
                    <a:pt x="1480627" y="0"/>
                  </a:lnTo>
                  <a:cubicBezTo>
                    <a:pt x="1499865" y="0"/>
                    <a:pt x="1518315" y="7642"/>
                    <a:pt x="1531918" y="21246"/>
                  </a:cubicBezTo>
                  <a:cubicBezTo>
                    <a:pt x="1545522" y="34849"/>
                    <a:pt x="1553164" y="53299"/>
                    <a:pt x="1553164" y="72537"/>
                  </a:cubicBezTo>
                  <a:lnTo>
                    <a:pt x="1553164" y="1799795"/>
                  </a:lnTo>
                  <a:cubicBezTo>
                    <a:pt x="1553164" y="1839856"/>
                    <a:pt x="1520688" y="1872333"/>
                    <a:pt x="1480627" y="1872333"/>
                  </a:cubicBezTo>
                  <a:lnTo>
                    <a:pt x="72537" y="1872333"/>
                  </a:lnTo>
                  <a:cubicBezTo>
                    <a:pt x="53299" y="1872333"/>
                    <a:pt x="34849" y="1864690"/>
                    <a:pt x="21246" y="1851087"/>
                  </a:cubicBezTo>
                  <a:cubicBezTo>
                    <a:pt x="7642" y="1837484"/>
                    <a:pt x="0" y="1819033"/>
                    <a:pt x="0" y="1799795"/>
                  </a:cubicBezTo>
                  <a:lnTo>
                    <a:pt x="0" y="72537"/>
                  </a:lnTo>
                  <a:cubicBezTo>
                    <a:pt x="0" y="32476"/>
                    <a:pt x="32476" y="0"/>
                    <a:pt x="72537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53164" cy="1919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43651" y="8028150"/>
            <a:ext cx="6200697" cy="1677771"/>
            <a:chOff x="0" y="0"/>
            <a:chExt cx="1769297" cy="4787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69297" cy="478732"/>
            </a:xfrm>
            <a:custGeom>
              <a:avLst/>
              <a:gdLst/>
              <a:ahLst/>
              <a:cxnLst/>
              <a:rect r="r" b="b" t="t" l="l"/>
              <a:pathLst>
                <a:path h="478732" w="1769297">
                  <a:moveTo>
                    <a:pt x="63676" y="0"/>
                  </a:moveTo>
                  <a:lnTo>
                    <a:pt x="1705620" y="0"/>
                  </a:lnTo>
                  <a:cubicBezTo>
                    <a:pt x="1722508" y="0"/>
                    <a:pt x="1738705" y="6709"/>
                    <a:pt x="1750646" y="18650"/>
                  </a:cubicBezTo>
                  <a:cubicBezTo>
                    <a:pt x="1762588" y="30592"/>
                    <a:pt x="1769297" y="46788"/>
                    <a:pt x="1769297" y="63676"/>
                  </a:cubicBezTo>
                  <a:lnTo>
                    <a:pt x="1769297" y="415056"/>
                  </a:lnTo>
                  <a:cubicBezTo>
                    <a:pt x="1769297" y="450223"/>
                    <a:pt x="1740788" y="478732"/>
                    <a:pt x="1705620" y="478732"/>
                  </a:cubicBezTo>
                  <a:lnTo>
                    <a:pt x="63676" y="478732"/>
                  </a:lnTo>
                  <a:cubicBezTo>
                    <a:pt x="28509" y="478732"/>
                    <a:pt x="0" y="450223"/>
                    <a:pt x="0" y="415056"/>
                  </a:cubicBezTo>
                  <a:lnTo>
                    <a:pt x="0" y="63676"/>
                  </a:lnTo>
                  <a:cubicBezTo>
                    <a:pt x="0" y="28509"/>
                    <a:pt x="28509" y="0"/>
                    <a:pt x="63676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69297" cy="526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386677" y="8185450"/>
            <a:ext cx="5514645" cy="1363171"/>
          </a:xfrm>
          <a:custGeom>
            <a:avLst/>
            <a:gdLst/>
            <a:ahLst/>
            <a:cxnLst/>
            <a:rect r="r" b="b" t="t" l="l"/>
            <a:pathLst>
              <a:path h="1363171" w="5514645">
                <a:moveTo>
                  <a:pt x="0" y="0"/>
                </a:moveTo>
                <a:lnTo>
                  <a:pt x="5514646" y="0"/>
                </a:lnTo>
                <a:lnTo>
                  <a:pt x="5514646" y="1363171"/>
                </a:lnTo>
                <a:lnTo>
                  <a:pt x="0" y="1363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8811" y="876300"/>
            <a:ext cx="13090378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The Great Depression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22742" y="2816684"/>
            <a:ext cx="4837398" cy="5846861"/>
          </a:xfrm>
          <a:custGeom>
            <a:avLst/>
            <a:gdLst/>
            <a:ahLst/>
            <a:cxnLst/>
            <a:rect r="r" b="b" t="t" l="l"/>
            <a:pathLst>
              <a:path h="5846861" w="4837398">
                <a:moveTo>
                  <a:pt x="0" y="0"/>
                </a:moveTo>
                <a:lnTo>
                  <a:pt x="4837398" y="0"/>
                </a:lnTo>
                <a:lnTo>
                  <a:pt x="4837398" y="5846862"/>
                </a:lnTo>
                <a:lnTo>
                  <a:pt x="0" y="5846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4727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043651" y="2459216"/>
            <a:ext cx="6200697" cy="5183309"/>
            <a:chOff x="0" y="0"/>
            <a:chExt cx="1769297" cy="14789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69297" cy="1478997"/>
            </a:xfrm>
            <a:custGeom>
              <a:avLst/>
              <a:gdLst/>
              <a:ahLst/>
              <a:cxnLst/>
              <a:rect r="r" b="b" t="t" l="l"/>
              <a:pathLst>
                <a:path h="1478997" w="1769297">
                  <a:moveTo>
                    <a:pt x="63676" y="0"/>
                  </a:moveTo>
                  <a:lnTo>
                    <a:pt x="1705620" y="0"/>
                  </a:lnTo>
                  <a:cubicBezTo>
                    <a:pt x="1722508" y="0"/>
                    <a:pt x="1738705" y="6709"/>
                    <a:pt x="1750646" y="18650"/>
                  </a:cubicBezTo>
                  <a:cubicBezTo>
                    <a:pt x="1762588" y="30592"/>
                    <a:pt x="1769297" y="46788"/>
                    <a:pt x="1769297" y="63676"/>
                  </a:cubicBezTo>
                  <a:lnTo>
                    <a:pt x="1769297" y="1415321"/>
                  </a:lnTo>
                  <a:cubicBezTo>
                    <a:pt x="1769297" y="1450488"/>
                    <a:pt x="1740788" y="1478997"/>
                    <a:pt x="1705620" y="1478997"/>
                  </a:cubicBezTo>
                  <a:lnTo>
                    <a:pt x="63676" y="1478997"/>
                  </a:lnTo>
                  <a:cubicBezTo>
                    <a:pt x="28509" y="1478997"/>
                    <a:pt x="0" y="1450488"/>
                    <a:pt x="0" y="1415321"/>
                  </a:cubicBezTo>
                  <a:lnTo>
                    <a:pt x="0" y="63676"/>
                  </a:lnTo>
                  <a:cubicBezTo>
                    <a:pt x="0" y="28509"/>
                    <a:pt x="28509" y="0"/>
                    <a:pt x="63676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769297" cy="1526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555407" y="2636968"/>
            <a:ext cx="5177186" cy="4827805"/>
          </a:xfrm>
          <a:custGeom>
            <a:avLst/>
            <a:gdLst/>
            <a:ahLst/>
            <a:cxnLst/>
            <a:rect r="r" b="b" t="t" l="l"/>
            <a:pathLst>
              <a:path h="4827805" w="5177186">
                <a:moveTo>
                  <a:pt x="0" y="0"/>
                </a:moveTo>
                <a:lnTo>
                  <a:pt x="5177186" y="0"/>
                </a:lnTo>
                <a:lnTo>
                  <a:pt x="5177186" y="4827805"/>
                </a:lnTo>
                <a:lnTo>
                  <a:pt x="0" y="4827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579930" y="2411591"/>
            <a:ext cx="5178362" cy="678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WE DID IT WE GOT A PICTURE!! - Or so the students thought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They whipped up the python code in negative time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But the problems were never-ending:</a:t>
            </a:r>
          </a:p>
          <a:p>
            <a:pPr algn="l" marL="1295397" indent="-431799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Python code didn’t work...</a:t>
            </a:r>
          </a:p>
          <a:p>
            <a:pPr algn="l" marL="1295397" indent="-431799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Camera crashed local   WiFi </a:t>
            </a:r>
          </a:p>
          <a:p>
            <a:pPr algn="l" marL="1295397" indent="-431799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WiFi didn’t connect at all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         The dots of death...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11901323" y="9001964"/>
            <a:ext cx="16730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55" t="0" r="-51235" b="-337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1982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83517" y="3366486"/>
            <a:ext cx="5070062" cy="4797688"/>
            <a:chOff x="0" y="0"/>
            <a:chExt cx="1446683" cy="1368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6683" cy="1368964"/>
            </a:xfrm>
            <a:custGeom>
              <a:avLst/>
              <a:gdLst/>
              <a:ahLst/>
              <a:cxnLst/>
              <a:rect r="r" b="b" t="t" l="l"/>
              <a:pathLst>
                <a:path h="1368964" w="1446683">
                  <a:moveTo>
                    <a:pt x="77876" y="0"/>
                  </a:moveTo>
                  <a:lnTo>
                    <a:pt x="1368807" y="0"/>
                  </a:lnTo>
                  <a:cubicBezTo>
                    <a:pt x="1411817" y="0"/>
                    <a:pt x="1446683" y="34866"/>
                    <a:pt x="1446683" y="77876"/>
                  </a:cubicBezTo>
                  <a:lnTo>
                    <a:pt x="1446683" y="1291088"/>
                  </a:lnTo>
                  <a:cubicBezTo>
                    <a:pt x="1446683" y="1334098"/>
                    <a:pt x="1411817" y="1368964"/>
                    <a:pt x="1368807" y="1368964"/>
                  </a:cubicBezTo>
                  <a:lnTo>
                    <a:pt x="77876" y="1368964"/>
                  </a:lnTo>
                  <a:cubicBezTo>
                    <a:pt x="34866" y="1368964"/>
                    <a:pt x="0" y="1334098"/>
                    <a:pt x="0" y="1291088"/>
                  </a:cubicBezTo>
                  <a:lnTo>
                    <a:pt x="0" y="77876"/>
                  </a:lnTo>
                  <a:cubicBezTo>
                    <a:pt x="0" y="34866"/>
                    <a:pt x="34866" y="0"/>
                    <a:pt x="77876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46683" cy="1416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45643" y="2713102"/>
            <a:ext cx="8182194" cy="5893688"/>
          </a:xfrm>
          <a:custGeom>
            <a:avLst/>
            <a:gdLst/>
            <a:ahLst/>
            <a:cxnLst/>
            <a:rect r="r" b="b" t="t" l="l"/>
            <a:pathLst>
              <a:path h="5893688" w="8182194">
                <a:moveTo>
                  <a:pt x="0" y="0"/>
                </a:moveTo>
                <a:lnTo>
                  <a:pt x="8182195" y="0"/>
                </a:lnTo>
                <a:lnTo>
                  <a:pt x="8182195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44276" y="876300"/>
            <a:ext cx="12799448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In a moment of despair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55" t="0" r="-51235" b="-337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1982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45643" y="2713102"/>
            <a:ext cx="8182194" cy="5893688"/>
          </a:xfrm>
          <a:custGeom>
            <a:avLst/>
            <a:gdLst/>
            <a:ahLst/>
            <a:cxnLst/>
            <a:rect r="r" b="b" t="t" l="l"/>
            <a:pathLst>
              <a:path h="5893688" w="8182194">
                <a:moveTo>
                  <a:pt x="0" y="0"/>
                </a:moveTo>
                <a:lnTo>
                  <a:pt x="8182195" y="0"/>
                </a:lnTo>
                <a:lnTo>
                  <a:pt x="8182195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06206" y="2707926"/>
            <a:ext cx="8110940" cy="5889339"/>
          </a:xfrm>
          <a:custGeom>
            <a:avLst/>
            <a:gdLst/>
            <a:ahLst/>
            <a:cxnLst/>
            <a:rect r="r" b="b" t="t" l="l"/>
            <a:pathLst>
              <a:path h="5889339" w="8110940">
                <a:moveTo>
                  <a:pt x="0" y="0"/>
                </a:moveTo>
                <a:lnTo>
                  <a:pt x="8110940" y="0"/>
                </a:lnTo>
                <a:lnTo>
                  <a:pt x="8110940" y="5889339"/>
                </a:lnTo>
                <a:lnTo>
                  <a:pt x="0" y="5889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44276" y="876300"/>
            <a:ext cx="12799448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In a moment of despair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2398107" y="1756945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691117" y="1756945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1508" y="63710"/>
            <a:ext cx="15289167" cy="10213163"/>
          </a:xfrm>
          <a:custGeom>
            <a:avLst/>
            <a:gdLst/>
            <a:ahLst/>
            <a:cxnLst/>
            <a:rect r="r" b="b" t="t" l="l"/>
            <a:pathLst>
              <a:path h="10213163" w="15289167">
                <a:moveTo>
                  <a:pt x="0" y="0"/>
                </a:moveTo>
                <a:lnTo>
                  <a:pt x="15289167" y="0"/>
                </a:lnTo>
                <a:lnTo>
                  <a:pt x="15289167" y="10213163"/>
                </a:lnTo>
                <a:lnTo>
                  <a:pt x="0" y="10213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2398107" y="1756945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691117" y="1756945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1508" y="63710"/>
            <a:ext cx="15289167" cy="10213163"/>
          </a:xfrm>
          <a:custGeom>
            <a:avLst/>
            <a:gdLst/>
            <a:ahLst/>
            <a:cxnLst/>
            <a:rect r="r" b="b" t="t" l="l"/>
            <a:pathLst>
              <a:path h="10213163" w="15289167">
                <a:moveTo>
                  <a:pt x="0" y="0"/>
                </a:moveTo>
                <a:lnTo>
                  <a:pt x="15289167" y="0"/>
                </a:lnTo>
                <a:lnTo>
                  <a:pt x="15289167" y="10213163"/>
                </a:lnTo>
                <a:lnTo>
                  <a:pt x="0" y="10213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61967" y="1028700"/>
            <a:ext cx="4629150" cy="8174736"/>
          </a:xfrm>
          <a:custGeom>
            <a:avLst/>
            <a:gdLst/>
            <a:ahLst/>
            <a:cxnLst/>
            <a:rect r="r" b="b" t="t" l="l"/>
            <a:pathLst>
              <a:path h="8174736" w="4629150">
                <a:moveTo>
                  <a:pt x="0" y="0"/>
                </a:moveTo>
                <a:lnTo>
                  <a:pt x="4629150" y="0"/>
                </a:lnTo>
                <a:lnTo>
                  <a:pt x="4629150" y="8174736"/>
                </a:lnTo>
                <a:lnTo>
                  <a:pt x="0" y="8174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2398107" y="1756945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691117" y="1756945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1508" y="63710"/>
            <a:ext cx="15289167" cy="10213163"/>
          </a:xfrm>
          <a:custGeom>
            <a:avLst/>
            <a:gdLst/>
            <a:ahLst/>
            <a:cxnLst/>
            <a:rect r="r" b="b" t="t" l="l"/>
            <a:pathLst>
              <a:path h="10213163" w="15289167">
                <a:moveTo>
                  <a:pt x="0" y="0"/>
                </a:moveTo>
                <a:lnTo>
                  <a:pt x="15289167" y="0"/>
                </a:lnTo>
                <a:lnTo>
                  <a:pt x="15289167" y="10213163"/>
                </a:lnTo>
                <a:lnTo>
                  <a:pt x="0" y="10213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061967" y="1028700"/>
            <a:ext cx="462915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55" t="0" r="-51235" b="-337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1982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08969" y="3031494"/>
            <a:ext cx="5070062" cy="4797688"/>
            <a:chOff x="0" y="0"/>
            <a:chExt cx="1446683" cy="1368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6683" cy="1368964"/>
            </a:xfrm>
            <a:custGeom>
              <a:avLst/>
              <a:gdLst/>
              <a:ahLst/>
              <a:cxnLst/>
              <a:rect r="r" b="b" t="t" l="l"/>
              <a:pathLst>
                <a:path h="1368964" w="1446683">
                  <a:moveTo>
                    <a:pt x="77876" y="0"/>
                  </a:moveTo>
                  <a:lnTo>
                    <a:pt x="1368807" y="0"/>
                  </a:lnTo>
                  <a:cubicBezTo>
                    <a:pt x="1411817" y="0"/>
                    <a:pt x="1446683" y="34866"/>
                    <a:pt x="1446683" y="77876"/>
                  </a:cubicBezTo>
                  <a:lnTo>
                    <a:pt x="1446683" y="1291088"/>
                  </a:lnTo>
                  <a:cubicBezTo>
                    <a:pt x="1446683" y="1334098"/>
                    <a:pt x="1411817" y="1368964"/>
                    <a:pt x="1368807" y="1368964"/>
                  </a:cubicBezTo>
                  <a:lnTo>
                    <a:pt x="77876" y="1368964"/>
                  </a:lnTo>
                  <a:cubicBezTo>
                    <a:pt x="34866" y="1368964"/>
                    <a:pt x="0" y="1334098"/>
                    <a:pt x="0" y="1291088"/>
                  </a:cubicBezTo>
                  <a:lnTo>
                    <a:pt x="0" y="77876"/>
                  </a:lnTo>
                  <a:cubicBezTo>
                    <a:pt x="0" y="34866"/>
                    <a:pt x="34866" y="0"/>
                    <a:pt x="77876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46683" cy="1416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286500" y="1327119"/>
            <a:ext cx="9715000" cy="7632762"/>
          </a:xfrm>
          <a:custGeom>
            <a:avLst/>
            <a:gdLst/>
            <a:ahLst/>
            <a:cxnLst/>
            <a:rect r="r" b="b" t="t" l="l"/>
            <a:pathLst>
              <a:path h="7632762" w="9715000">
                <a:moveTo>
                  <a:pt x="0" y="0"/>
                </a:moveTo>
                <a:lnTo>
                  <a:pt x="9715000" y="0"/>
                </a:lnTo>
                <a:lnTo>
                  <a:pt x="9715000" y="7632762"/>
                </a:lnTo>
                <a:lnTo>
                  <a:pt x="0" y="7632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03" t="0" r="-12275" b="-26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535443" y="55913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553781" y="559139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6175" y="3887418"/>
            <a:ext cx="10195650" cy="142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69"/>
              </a:lnSpc>
            </a:pPr>
            <a:r>
              <a:rPr lang="en-US" sz="8335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THANK YOU FOR YOUR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4944" y="4416764"/>
            <a:ext cx="5278111" cy="205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2"/>
              </a:lnSpc>
            </a:pPr>
            <a:r>
              <a:rPr lang="en-US" sz="11846" spc="130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31" t="-19171" r="-6153" b="-138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7871" y="6465833"/>
            <a:ext cx="3137862" cy="2792467"/>
            <a:chOff x="0" y="0"/>
            <a:chExt cx="6349238" cy="5650357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-9972" y="-68481"/>
              <a:ext cx="7579741" cy="5919724"/>
            </a:xfrm>
            <a:custGeom>
              <a:avLst/>
              <a:gdLst/>
              <a:ahLst/>
              <a:cxnLst/>
              <a:rect r="r" b="b" t="t" l="l"/>
              <a:pathLst>
                <a:path h="5919724" w="7579741">
                  <a:moveTo>
                    <a:pt x="16510" y="5377434"/>
                  </a:moveTo>
                  <a:cubicBezTo>
                    <a:pt x="31877" y="5362194"/>
                    <a:pt x="89535" y="5233162"/>
                    <a:pt x="72517" y="5204460"/>
                  </a:cubicBezTo>
                  <a:cubicBezTo>
                    <a:pt x="54102" y="5209921"/>
                    <a:pt x="143002" y="5129403"/>
                    <a:pt x="97155" y="5031613"/>
                  </a:cubicBezTo>
                  <a:cubicBezTo>
                    <a:pt x="110236" y="5013706"/>
                    <a:pt x="25908" y="4995545"/>
                    <a:pt x="32893" y="4957699"/>
                  </a:cubicBezTo>
                  <a:cubicBezTo>
                    <a:pt x="45212" y="4938522"/>
                    <a:pt x="89916" y="4944745"/>
                    <a:pt x="54102" y="4918710"/>
                  </a:cubicBezTo>
                  <a:cubicBezTo>
                    <a:pt x="46609" y="4834255"/>
                    <a:pt x="508" y="4802378"/>
                    <a:pt x="151384" y="4568444"/>
                  </a:cubicBezTo>
                  <a:cubicBezTo>
                    <a:pt x="181102" y="4572381"/>
                    <a:pt x="262001" y="4315079"/>
                    <a:pt x="373761" y="4122674"/>
                  </a:cubicBezTo>
                  <a:cubicBezTo>
                    <a:pt x="357632" y="4086352"/>
                    <a:pt x="339725" y="4069715"/>
                    <a:pt x="377444" y="4003040"/>
                  </a:cubicBezTo>
                  <a:cubicBezTo>
                    <a:pt x="370840" y="3986276"/>
                    <a:pt x="306705" y="3956304"/>
                    <a:pt x="340106" y="3911981"/>
                  </a:cubicBezTo>
                  <a:cubicBezTo>
                    <a:pt x="375539" y="3828288"/>
                    <a:pt x="373888" y="3633343"/>
                    <a:pt x="329692" y="3601974"/>
                  </a:cubicBezTo>
                  <a:cubicBezTo>
                    <a:pt x="304165" y="3610737"/>
                    <a:pt x="393573" y="3444748"/>
                    <a:pt x="346710" y="3435858"/>
                  </a:cubicBezTo>
                  <a:cubicBezTo>
                    <a:pt x="361950" y="3378581"/>
                    <a:pt x="301244" y="3345307"/>
                    <a:pt x="431800" y="3224149"/>
                  </a:cubicBezTo>
                  <a:cubicBezTo>
                    <a:pt x="533781" y="3163189"/>
                    <a:pt x="411099" y="3114548"/>
                    <a:pt x="510667" y="3027680"/>
                  </a:cubicBezTo>
                  <a:cubicBezTo>
                    <a:pt x="470154" y="2993898"/>
                    <a:pt x="571119" y="2971292"/>
                    <a:pt x="498602" y="2812034"/>
                  </a:cubicBezTo>
                  <a:cubicBezTo>
                    <a:pt x="489077" y="2802636"/>
                    <a:pt x="545084" y="2753741"/>
                    <a:pt x="561975" y="2712085"/>
                  </a:cubicBezTo>
                  <a:cubicBezTo>
                    <a:pt x="516509" y="2662428"/>
                    <a:pt x="566801" y="2665730"/>
                    <a:pt x="582295" y="2579370"/>
                  </a:cubicBezTo>
                  <a:cubicBezTo>
                    <a:pt x="665226" y="2514473"/>
                    <a:pt x="662432" y="2484374"/>
                    <a:pt x="741045" y="2386711"/>
                  </a:cubicBezTo>
                  <a:cubicBezTo>
                    <a:pt x="718185" y="2393950"/>
                    <a:pt x="690245" y="2345564"/>
                    <a:pt x="757428" y="2232152"/>
                  </a:cubicBezTo>
                  <a:cubicBezTo>
                    <a:pt x="761873" y="2212467"/>
                    <a:pt x="852551" y="2193417"/>
                    <a:pt x="874903" y="2148459"/>
                  </a:cubicBezTo>
                  <a:cubicBezTo>
                    <a:pt x="905002" y="2128139"/>
                    <a:pt x="843661" y="2096008"/>
                    <a:pt x="911860" y="2094992"/>
                  </a:cubicBezTo>
                  <a:cubicBezTo>
                    <a:pt x="903224" y="2048764"/>
                    <a:pt x="958342" y="2059814"/>
                    <a:pt x="972058" y="2039747"/>
                  </a:cubicBezTo>
                  <a:cubicBezTo>
                    <a:pt x="928751" y="2012823"/>
                    <a:pt x="961263" y="2018411"/>
                    <a:pt x="926084" y="2003171"/>
                  </a:cubicBezTo>
                  <a:cubicBezTo>
                    <a:pt x="928370" y="1931035"/>
                    <a:pt x="1033272" y="1826895"/>
                    <a:pt x="1026922" y="1737233"/>
                  </a:cubicBezTo>
                  <a:cubicBezTo>
                    <a:pt x="1063371" y="1649222"/>
                    <a:pt x="1036955" y="1613281"/>
                    <a:pt x="1089533" y="1516889"/>
                  </a:cubicBezTo>
                  <a:cubicBezTo>
                    <a:pt x="1052322" y="1505458"/>
                    <a:pt x="1078992" y="1491742"/>
                    <a:pt x="1122045" y="1413764"/>
                  </a:cubicBezTo>
                  <a:cubicBezTo>
                    <a:pt x="1076452" y="1387983"/>
                    <a:pt x="1093470" y="1329183"/>
                    <a:pt x="1141222" y="1260348"/>
                  </a:cubicBezTo>
                  <a:cubicBezTo>
                    <a:pt x="1060323" y="1213104"/>
                    <a:pt x="1107059" y="1065149"/>
                    <a:pt x="1151509" y="1006094"/>
                  </a:cubicBezTo>
                  <a:cubicBezTo>
                    <a:pt x="1138301" y="957199"/>
                    <a:pt x="1160145" y="905383"/>
                    <a:pt x="1215009" y="861822"/>
                  </a:cubicBezTo>
                  <a:cubicBezTo>
                    <a:pt x="1253490" y="760984"/>
                    <a:pt x="1267968" y="677545"/>
                    <a:pt x="1426210" y="575056"/>
                  </a:cubicBezTo>
                  <a:cubicBezTo>
                    <a:pt x="1470787" y="496189"/>
                    <a:pt x="1466977" y="444881"/>
                    <a:pt x="1554734" y="339598"/>
                  </a:cubicBezTo>
                  <a:cubicBezTo>
                    <a:pt x="1589659" y="302387"/>
                    <a:pt x="1631442" y="343916"/>
                    <a:pt x="1623695" y="277495"/>
                  </a:cubicBezTo>
                  <a:cubicBezTo>
                    <a:pt x="1672971" y="258826"/>
                    <a:pt x="1609471" y="200152"/>
                    <a:pt x="1723136" y="150241"/>
                  </a:cubicBezTo>
                  <a:cubicBezTo>
                    <a:pt x="1704340" y="90043"/>
                    <a:pt x="1653159" y="60452"/>
                    <a:pt x="1863979" y="80391"/>
                  </a:cubicBezTo>
                  <a:cubicBezTo>
                    <a:pt x="3257296" y="83185"/>
                    <a:pt x="4616450" y="72136"/>
                    <a:pt x="6074537" y="84582"/>
                  </a:cubicBezTo>
                  <a:cubicBezTo>
                    <a:pt x="6157341" y="92202"/>
                    <a:pt x="6358001" y="0"/>
                    <a:pt x="6314186" y="187325"/>
                  </a:cubicBezTo>
                  <a:cubicBezTo>
                    <a:pt x="6303264" y="1832229"/>
                    <a:pt x="6331712" y="3519297"/>
                    <a:pt x="6326505" y="5159248"/>
                  </a:cubicBezTo>
                  <a:cubicBezTo>
                    <a:pt x="6171311" y="5919724"/>
                    <a:pt x="7579741" y="5670550"/>
                    <a:pt x="1227074" y="5709031"/>
                  </a:cubicBezTo>
                  <a:cubicBezTo>
                    <a:pt x="870204" y="5700903"/>
                    <a:pt x="354965" y="5733796"/>
                    <a:pt x="34671" y="5698236"/>
                  </a:cubicBezTo>
                  <a:cubicBezTo>
                    <a:pt x="0" y="5685155"/>
                    <a:pt x="9906" y="5405120"/>
                    <a:pt x="16510" y="5377434"/>
                  </a:cubicBezTo>
                  <a:close/>
                </a:path>
              </a:pathLst>
            </a:custGeom>
            <a:blipFill>
              <a:blip r:embed="rId3"/>
              <a:stretch>
                <a:fillRect l="-82867" t="-210331" r="-7001" b="-314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6775" y="1028700"/>
            <a:ext cx="15927361" cy="8555892"/>
          </a:xfrm>
          <a:custGeom>
            <a:avLst/>
            <a:gdLst/>
            <a:ahLst/>
            <a:cxnLst/>
            <a:rect r="r" b="b" t="t" l="l"/>
            <a:pathLst>
              <a:path h="8555892" w="15927361">
                <a:moveTo>
                  <a:pt x="0" y="0"/>
                </a:moveTo>
                <a:lnTo>
                  <a:pt x="15927361" y="0"/>
                </a:lnTo>
                <a:lnTo>
                  <a:pt x="15927361" y="8555892"/>
                </a:lnTo>
                <a:lnTo>
                  <a:pt x="0" y="8555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8629">
            <a:off x="4614829" y="6795189"/>
            <a:ext cx="2364375" cy="2356194"/>
          </a:xfrm>
          <a:custGeom>
            <a:avLst/>
            <a:gdLst/>
            <a:ahLst/>
            <a:cxnLst/>
            <a:rect r="r" b="b" t="t" l="l"/>
            <a:pathLst>
              <a:path h="2356194" w="2364375">
                <a:moveTo>
                  <a:pt x="0" y="0"/>
                </a:moveTo>
                <a:lnTo>
                  <a:pt x="2364375" y="0"/>
                </a:lnTo>
                <a:lnTo>
                  <a:pt x="2364375" y="2356194"/>
                </a:lnTo>
                <a:lnTo>
                  <a:pt x="0" y="235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5000" r="-6574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6137">
            <a:off x="5426729" y="6624650"/>
            <a:ext cx="392153" cy="399646"/>
          </a:xfrm>
          <a:custGeom>
            <a:avLst/>
            <a:gdLst/>
            <a:ahLst/>
            <a:cxnLst/>
            <a:rect r="r" b="b" t="t" l="l"/>
            <a:pathLst>
              <a:path h="399646" w="392153">
                <a:moveTo>
                  <a:pt x="0" y="0"/>
                </a:moveTo>
                <a:lnTo>
                  <a:pt x="392153" y="0"/>
                </a:lnTo>
                <a:lnTo>
                  <a:pt x="392153" y="399646"/>
                </a:lnTo>
                <a:lnTo>
                  <a:pt x="0" y="39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8087">
            <a:off x="1945224" y="6180452"/>
            <a:ext cx="483466" cy="492704"/>
          </a:xfrm>
          <a:custGeom>
            <a:avLst/>
            <a:gdLst/>
            <a:ahLst/>
            <a:cxnLst/>
            <a:rect r="r" b="b" t="t" l="l"/>
            <a:pathLst>
              <a:path h="492704" w="483466">
                <a:moveTo>
                  <a:pt x="0" y="0"/>
                </a:moveTo>
                <a:lnTo>
                  <a:pt x="483466" y="0"/>
                </a:lnTo>
                <a:lnTo>
                  <a:pt x="483466" y="492703"/>
                </a:lnTo>
                <a:lnTo>
                  <a:pt x="0" y="492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6553" y="374054"/>
            <a:ext cx="1892023" cy="1918401"/>
          </a:xfrm>
          <a:custGeom>
            <a:avLst/>
            <a:gdLst/>
            <a:ahLst/>
            <a:cxnLst/>
            <a:rect r="r" b="b" t="t" l="l"/>
            <a:pathLst>
              <a:path h="1918401" w="1892023">
                <a:moveTo>
                  <a:pt x="0" y="0"/>
                </a:moveTo>
                <a:lnTo>
                  <a:pt x="1892023" y="0"/>
                </a:lnTo>
                <a:lnTo>
                  <a:pt x="1892023" y="1918401"/>
                </a:lnTo>
                <a:lnTo>
                  <a:pt x="0" y="1918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54590">
            <a:off x="8553953" y="2748406"/>
            <a:ext cx="2364375" cy="2356194"/>
          </a:xfrm>
          <a:custGeom>
            <a:avLst/>
            <a:gdLst/>
            <a:ahLst/>
            <a:cxnLst/>
            <a:rect r="r" b="b" t="t" l="l"/>
            <a:pathLst>
              <a:path h="2356194" w="2364375">
                <a:moveTo>
                  <a:pt x="0" y="0"/>
                </a:moveTo>
                <a:lnTo>
                  <a:pt x="2364375" y="0"/>
                </a:lnTo>
                <a:lnTo>
                  <a:pt x="2364375" y="2356194"/>
                </a:lnTo>
                <a:lnTo>
                  <a:pt x="0" y="235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5000" r="-6574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529357">
            <a:off x="9803048" y="2584190"/>
            <a:ext cx="392153" cy="399646"/>
          </a:xfrm>
          <a:custGeom>
            <a:avLst/>
            <a:gdLst/>
            <a:ahLst/>
            <a:cxnLst/>
            <a:rect r="r" b="b" t="t" l="l"/>
            <a:pathLst>
              <a:path h="399646" w="392153">
                <a:moveTo>
                  <a:pt x="0" y="0"/>
                </a:moveTo>
                <a:lnTo>
                  <a:pt x="392153" y="0"/>
                </a:lnTo>
                <a:lnTo>
                  <a:pt x="392153" y="399646"/>
                </a:lnTo>
                <a:lnTo>
                  <a:pt x="0" y="39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53635">
            <a:off x="2950584" y="3453963"/>
            <a:ext cx="2364375" cy="2356194"/>
          </a:xfrm>
          <a:custGeom>
            <a:avLst/>
            <a:gdLst/>
            <a:ahLst/>
            <a:cxnLst/>
            <a:rect r="r" b="b" t="t" l="l"/>
            <a:pathLst>
              <a:path h="2356194" w="2364375">
                <a:moveTo>
                  <a:pt x="0" y="0"/>
                </a:moveTo>
                <a:lnTo>
                  <a:pt x="2364375" y="0"/>
                </a:lnTo>
                <a:lnTo>
                  <a:pt x="2364375" y="2356194"/>
                </a:lnTo>
                <a:lnTo>
                  <a:pt x="0" y="235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5000" r="-6574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1131">
            <a:off x="3599656" y="3317437"/>
            <a:ext cx="392153" cy="399646"/>
          </a:xfrm>
          <a:custGeom>
            <a:avLst/>
            <a:gdLst/>
            <a:ahLst/>
            <a:cxnLst/>
            <a:rect r="r" b="b" t="t" l="l"/>
            <a:pathLst>
              <a:path h="399646" w="392153">
                <a:moveTo>
                  <a:pt x="0" y="0"/>
                </a:moveTo>
                <a:lnTo>
                  <a:pt x="392153" y="0"/>
                </a:lnTo>
                <a:lnTo>
                  <a:pt x="392153" y="399647"/>
                </a:lnTo>
                <a:lnTo>
                  <a:pt x="0" y="399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67381">
            <a:off x="12247968" y="2607554"/>
            <a:ext cx="2364375" cy="2356194"/>
          </a:xfrm>
          <a:custGeom>
            <a:avLst/>
            <a:gdLst/>
            <a:ahLst/>
            <a:cxnLst/>
            <a:rect r="r" b="b" t="t" l="l"/>
            <a:pathLst>
              <a:path h="2356194" w="2364375">
                <a:moveTo>
                  <a:pt x="0" y="0"/>
                </a:moveTo>
                <a:lnTo>
                  <a:pt x="2364375" y="0"/>
                </a:lnTo>
                <a:lnTo>
                  <a:pt x="2364375" y="2356194"/>
                </a:lnTo>
                <a:lnTo>
                  <a:pt x="0" y="235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5000" r="-6574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96137">
            <a:off x="13234079" y="2373511"/>
            <a:ext cx="392153" cy="399646"/>
          </a:xfrm>
          <a:custGeom>
            <a:avLst/>
            <a:gdLst/>
            <a:ahLst/>
            <a:cxnLst/>
            <a:rect r="r" b="b" t="t" l="l"/>
            <a:pathLst>
              <a:path h="399646" w="392153">
                <a:moveTo>
                  <a:pt x="0" y="0"/>
                </a:moveTo>
                <a:lnTo>
                  <a:pt x="392153" y="0"/>
                </a:lnTo>
                <a:lnTo>
                  <a:pt x="392153" y="399647"/>
                </a:lnTo>
                <a:lnTo>
                  <a:pt x="0" y="399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95640">
            <a:off x="8553953" y="6386411"/>
            <a:ext cx="2364375" cy="2356194"/>
          </a:xfrm>
          <a:custGeom>
            <a:avLst/>
            <a:gdLst/>
            <a:ahLst/>
            <a:cxnLst/>
            <a:rect r="r" b="b" t="t" l="l"/>
            <a:pathLst>
              <a:path h="2356194" w="2364375">
                <a:moveTo>
                  <a:pt x="0" y="0"/>
                </a:moveTo>
                <a:lnTo>
                  <a:pt x="2364375" y="0"/>
                </a:lnTo>
                <a:lnTo>
                  <a:pt x="2364375" y="2356194"/>
                </a:lnTo>
                <a:lnTo>
                  <a:pt x="0" y="235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5000" r="-65743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96137">
            <a:off x="9595896" y="6203292"/>
            <a:ext cx="392153" cy="399646"/>
          </a:xfrm>
          <a:custGeom>
            <a:avLst/>
            <a:gdLst/>
            <a:ahLst/>
            <a:cxnLst/>
            <a:rect r="r" b="b" t="t" l="l"/>
            <a:pathLst>
              <a:path h="399646" w="392153">
                <a:moveTo>
                  <a:pt x="0" y="0"/>
                </a:moveTo>
                <a:lnTo>
                  <a:pt x="392153" y="0"/>
                </a:lnTo>
                <a:lnTo>
                  <a:pt x="392153" y="399647"/>
                </a:lnTo>
                <a:lnTo>
                  <a:pt x="0" y="399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11830" y="6694979"/>
            <a:ext cx="2364375" cy="2356194"/>
          </a:xfrm>
          <a:custGeom>
            <a:avLst/>
            <a:gdLst/>
            <a:ahLst/>
            <a:cxnLst/>
            <a:rect r="r" b="b" t="t" l="l"/>
            <a:pathLst>
              <a:path h="2356194" w="2364375">
                <a:moveTo>
                  <a:pt x="0" y="0"/>
                </a:moveTo>
                <a:lnTo>
                  <a:pt x="2364375" y="0"/>
                </a:lnTo>
                <a:lnTo>
                  <a:pt x="2364375" y="2356194"/>
                </a:lnTo>
                <a:lnTo>
                  <a:pt x="0" y="235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5000" r="-65743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529357">
            <a:off x="14241247" y="6495156"/>
            <a:ext cx="392153" cy="399646"/>
          </a:xfrm>
          <a:custGeom>
            <a:avLst/>
            <a:gdLst/>
            <a:ahLst/>
            <a:cxnLst/>
            <a:rect r="r" b="b" t="t" l="l"/>
            <a:pathLst>
              <a:path h="399646" w="392153">
                <a:moveTo>
                  <a:pt x="0" y="0"/>
                </a:moveTo>
                <a:lnTo>
                  <a:pt x="392153" y="0"/>
                </a:lnTo>
                <a:lnTo>
                  <a:pt x="392153" y="399646"/>
                </a:lnTo>
                <a:lnTo>
                  <a:pt x="0" y="39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0">
            <a:off x="5127733" y="2945180"/>
            <a:ext cx="3473709" cy="981323"/>
          </a:xfrm>
          <a:custGeom>
            <a:avLst/>
            <a:gdLst/>
            <a:ahLst/>
            <a:cxnLst/>
            <a:rect r="r" b="b" t="t" l="l"/>
            <a:pathLst>
              <a:path h="981323" w="3473709">
                <a:moveTo>
                  <a:pt x="0" y="981323"/>
                </a:moveTo>
                <a:lnTo>
                  <a:pt x="3473709" y="981323"/>
                </a:lnTo>
                <a:lnTo>
                  <a:pt x="3473709" y="0"/>
                </a:lnTo>
                <a:lnTo>
                  <a:pt x="0" y="0"/>
                </a:lnTo>
                <a:lnTo>
                  <a:pt x="0" y="98132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63077" y="6963490"/>
            <a:ext cx="2426448" cy="184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6717" spc="73">
                <a:solidFill>
                  <a:srgbClr val="000000"/>
                </a:solidFill>
                <a:latin typeface="Handelson One"/>
                <a:ea typeface="Handelson One"/>
                <a:cs typeface="Handelson One"/>
                <a:sym typeface="Handelson One"/>
              </a:rPr>
              <a:t>World</a:t>
            </a:r>
          </a:p>
          <a:p>
            <a:pPr algn="ctr">
              <a:lnSpc>
                <a:spcPts val="7187"/>
              </a:lnSpc>
            </a:pPr>
            <a:r>
              <a:rPr lang="en-US" sz="6717" spc="73">
                <a:solidFill>
                  <a:srgbClr val="000000"/>
                </a:solidFill>
                <a:latin typeface="Handelson One"/>
                <a:ea typeface="Handelson One"/>
                <a:cs typeface="Handelson One"/>
                <a:sym typeface="Handelson One"/>
              </a:rPr>
              <a:t>Map</a:t>
            </a:r>
          </a:p>
        </p:txBody>
      </p:sp>
      <p:sp>
        <p:nvSpPr>
          <p:cNvPr name="TextBox 22" id="22"/>
          <p:cNvSpPr txBox="true"/>
          <p:nvPr/>
        </p:nvSpPr>
        <p:spPr>
          <a:xfrm rot="-555380">
            <a:off x="4729721" y="7292746"/>
            <a:ext cx="2197493" cy="122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599" u="sng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 DEVISED </a:t>
            </a:r>
          </a:p>
          <a:p>
            <a:pPr algn="ctr">
              <a:lnSpc>
                <a:spcPts val="3275"/>
              </a:lnSpc>
            </a:pPr>
            <a:r>
              <a:rPr lang="en-US" sz="2599" u="sng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PLAN FOR SUCCESS</a:t>
            </a:r>
          </a:p>
        </p:txBody>
      </p:sp>
      <p:sp>
        <p:nvSpPr>
          <p:cNvPr name="TextBox 23" id="23"/>
          <p:cNvSpPr txBox="true"/>
          <p:nvPr/>
        </p:nvSpPr>
        <p:spPr>
          <a:xfrm rot="-569014">
            <a:off x="3003839" y="4224954"/>
            <a:ext cx="2204010" cy="40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599" u="sng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PROLOGUE</a:t>
            </a:r>
          </a:p>
        </p:txBody>
      </p:sp>
      <p:sp>
        <p:nvSpPr>
          <p:cNvPr name="TextBox 24" id="24"/>
          <p:cNvSpPr txBox="true"/>
          <p:nvPr/>
        </p:nvSpPr>
        <p:spPr>
          <a:xfrm rot="824156">
            <a:off x="8738360" y="3360861"/>
            <a:ext cx="2204010" cy="81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599" u="sng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INITIAL RESEARCH</a:t>
            </a:r>
          </a:p>
        </p:txBody>
      </p:sp>
      <p:sp>
        <p:nvSpPr>
          <p:cNvPr name="TextBox 25" id="25"/>
          <p:cNvSpPr txBox="true"/>
          <p:nvPr/>
        </p:nvSpPr>
        <p:spPr>
          <a:xfrm rot="-242980">
            <a:off x="12410487" y="3293134"/>
            <a:ext cx="2117229" cy="81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599" u="sng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IN A MOMENT OF DEPAIR</a:t>
            </a:r>
          </a:p>
        </p:txBody>
      </p:sp>
      <p:sp>
        <p:nvSpPr>
          <p:cNvPr name="TextBox 26" id="26"/>
          <p:cNvSpPr txBox="true"/>
          <p:nvPr/>
        </p:nvSpPr>
        <p:spPr>
          <a:xfrm rot="185909">
            <a:off x="8693329" y="6984886"/>
            <a:ext cx="2197493" cy="81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599" u="sng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 GREAT DEPRESSION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72196" y="7384542"/>
            <a:ext cx="2204010" cy="81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599" u="sng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 GREAT SUCESS</a:t>
            </a:r>
          </a:p>
        </p:txBody>
      </p:sp>
      <p:sp>
        <p:nvSpPr>
          <p:cNvPr name="Freeform 28" id="28"/>
          <p:cNvSpPr/>
          <p:nvPr/>
        </p:nvSpPr>
        <p:spPr>
          <a:xfrm flipH="true" flipV="true" rot="-2700000">
            <a:off x="5264182" y="4805319"/>
            <a:ext cx="3473709" cy="981323"/>
          </a:xfrm>
          <a:custGeom>
            <a:avLst/>
            <a:gdLst/>
            <a:ahLst/>
            <a:cxnLst/>
            <a:rect r="r" b="b" t="t" l="l"/>
            <a:pathLst>
              <a:path h="981323" w="3473709">
                <a:moveTo>
                  <a:pt x="3473708" y="981323"/>
                </a:moveTo>
                <a:lnTo>
                  <a:pt x="0" y="981323"/>
                </a:lnTo>
                <a:lnTo>
                  <a:pt x="0" y="0"/>
                </a:lnTo>
                <a:lnTo>
                  <a:pt x="3473708" y="0"/>
                </a:lnTo>
                <a:lnTo>
                  <a:pt x="3473708" y="98132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719552">
            <a:off x="6111112" y="8560511"/>
            <a:ext cx="3473709" cy="981323"/>
          </a:xfrm>
          <a:custGeom>
            <a:avLst/>
            <a:gdLst/>
            <a:ahLst/>
            <a:cxnLst/>
            <a:rect r="r" b="b" t="t" l="l"/>
            <a:pathLst>
              <a:path h="981323" w="3473709">
                <a:moveTo>
                  <a:pt x="0" y="0"/>
                </a:moveTo>
                <a:lnTo>
                  <a:pt x="3473709" y="0"/>
                </a:lnTo>
                <a:lnTo>
                  <a:pt x="3473709" y="981323"/>
                </a:lnTo>
                <a:lnTo>
                  <a:pt x="0" y="9813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true" rot="-2498732">
            <a:off x="9735782" y="4646556"/>
            <a:ext cx="3151872" cy="890404"/>
          </a:xfrm>
          <a:custGeom>
            <a:avLst/>
            <a:gdLst/>
            <a:ahLst/>
            <a:cxnLst/>
            <a:rect r="r" b="b" t="t" l="l"/>
            <a:pathLst>
              <a:path h="890404" w="3151872">
                <a:moveTo>
                  <a:pt x="0" y="890403"/>
                </a:moveTo>
                <a:lnTo>
                  <a:pt x="3151872" y="890403"/>
                </a:lnTo>
                <a:lnTo>
                  <a:pt x="3151872" y="0"/>
                </a:lnTo>
                <a:lnTo>
                  <a:pt x="0" y="0"/>
                </a:lnTo>
                <a:lnTo>
                  <a:pt x="0" y="89040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true" rot="5064142">
            <a:off x="13809106" y="5101862"/>
            <a:ext cx="3175416" cy="897055"/>
          </a:xfrm>
          <a:custGeom>
            <a:avLst/>
            <a:gdLst/>
            <a:ahLst/>
            <a:cxnLst/>
            <a:rect r="r" b="b" t="t" l="l"/>
            <a:pathLst>
              <a:path h="897055" w="3175416">
                <a:moveTo>
                  <a:pt x="0" y="897055"/>
                </a:moveTo>
                <a:lnTo>
                  <a:pt x="3175415" y="897055"/>
                </a:lnTo>
                <a:lnTo>
                  <a:pt x="3175415" y="0"/>
                </a:lnTo>
                <a:lnTo>
                  <a:pt x="0" y="0"/>
                </a:lnTo>
                <a:lnTo>
                  <a:pt x="0" y="89705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t="0" r="-22477" b="-78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1982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2171" y="2504764"/>
            <a:ext cx="9317817" cy="6452846"/>
            <a:chOff x="0" y="0"/>
            <a:chExt cx="2454075" cy="16995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54075" cy="1699515"/>
            </a:xfrm>
            <a:custGeom>
              <a:avLst/>
              <a:gdLst/>
              <a:ahLst/>
              <a:cxnLst/>
              <a:rect r="r" b="b" t="t" l="l"/>
              <a:pathLst>
                <a:path h="1699515" w="2454075">
                  <a:moveTo>
                    <a:pt x="42375" y="0"/>
                  </a:moveTo>
                  <a:lnTo>
                    <a:pt x="2411701" y="0"/>
                  </a:lnTo>
                  <a:cubicBezTo>
                    <a:pt x="2422939" y="0"/>
                    <a:pt x="2433717" y="4464"/>
                    <a:pt x="2441664" y="12411"/>
                  </a:cubicBezTo>
                  <a:cubicBezTo>
                    <a:pt x="2449611" y="20358"/>
                    <a:pt x="2454075" y="31136"/>
                    <a:pt x="2454075" y="42375"/>
                  </a:cubicBezTo>
                  <a:lnTo>
                    <a:pt x="2454075" y="1657140"/>
                  </a:lnTo>
                  <a:cubicBezTo>
                    <a:pt x="2454075" y="1680543"/>
                    <a:pt x="2435103" y="1699515"/>
                    <a:pt x="2411701" y="1699515"/>
                  </a:cubicBezTo>
                  <a:lnTo>
                    <a:pt x="42375" y="1699515"/>
                  </a:lnTo>
                  <a:cubicBezTo>
                    <a:pt x="18972" y="1699515"/>
                    <a:pt x="0" y="1680543"/>
                    <a:pt x="0" y="1657140"/>
                  </a:cubicBezTo>
                  <a:lnTo>
                    <a:pt x="0" y="42375"/>
                  </a:lnTo>
                  <a:cubicBezTo>
                    <a:pt x="0" y="18972"/>
                    <a:pt x="18972" y="0"/>
                    <a:pt x="42375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54075" cy="1737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52953" y="2504764"/>
            <a:ext cx="5492875" cy="6452846"/>
            <a:chOff x="0" y="0"/>
            <a:chExt cx="1446683" cy="16995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6683" cy="1699515"/>
            </a:xfrm>
            <a:custGeom>
              <a:avLst/>
              <a:gdLst/>
              <a:ahLst/>
              <a:cxnLst/>
              <a:rect r="r" b="b" t="t" l="l"/>
              <a:pathLst>
                <a:path h="1699515" w="1446683">
                  <a:moveTo>
                    <a:pt x="71882" y="0"/>
                  </a:moveTo>
                  <a:lnTo>
                    <a:pt x="1374801" y="0"/>
                  </a:lnTo>
                  <a:cubicBezTo>
                    <a:pt x="1393866" y="0"/>
                    <a:pt x="1412149" y="7573"/>
                    <a:pt x="1425630" y="21054"/>
                  </a:cubicBezTo>
                  <a:cubicBezTo>
                    <a:pt x="1439110" y="34534"/>
                    <a:pt x="1446683" y="52818"/>
                    <a:pt x="1446683" y="71882"/>
                  </a:cubicBezTo>
                  <a:lnTo>
                    <a:pt x="1446683" y="1627633"/>
                  </a:lnTo>
                  <a:cubicBezTo>
                    <a:pt x="1446683" y="1667332"/>
                    <a:pt x="1414501" y="1699515"/>
                    <a:pt x="1374801" y="1699515"/>
                  </a:cubicBezTo>
                  <a:lnTo>
                    <a:pt x="71882" y="1699515"/>
                  </a:lnTo>
                  <a:cubicBezTo>
                    <a:pt x="32183" y="1699515"/>
                    <a:pt x="0" y="1667332"/>
                    <a:pt x="0" y="1627633"/>
                  </a:cubicBezTo>
                  <a:lnTo>
                    <a:pt x="0" y="71882"/>
                  </a:lnTo>
                  <a:cubicBezTo>
                    <a:pt x="0" y="32183"/>
                    <a:pt x="32183" y="0"/>
                    <a:pt x="71882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46683" cy="1737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95736" y="2749414"/>
            <a:ext cx="5007309" cy="5963547"/>
            <a:chOff x="0" y="0"/>
            <a:chExt cx="775763" cy="9239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5763" cy="923909"/>
            </a:xfrm>
            <a:custGeom>
              <a:avLst/>
              <a:gdLst/>
              <a:ahLst/>
              <a:cxnLst/>
              <a:rect r="r" b="b" t="t" l="l"/>
              <a:pathLst>
                <a:path h="923909" w="775763">
                  <a:moveTo>
                    <a:pt x="35561" y="0"/>
                  </a:moveTo>
                  <a:lnTo>
                    <a:pt x="740202" y="0"/>
                  </a:lnTo>
                  <a:cubicBezTo>
                    <a:pt x="759842" y="0"/>
                    <a:pt x="775763" y="15921"/>
                    <a:pt x="775763" y="35561"/>
                  </a:cubicBezTo>
                  <a:lnTo>
                    <a:pt x="775763" y="888349"/>
                  </a:lnTo>
                  <a:cubicBezTo>
                    <a:pt x="775763" y="907988"/>
                    <a:pt x="759842" y="923909"/>
                    <a:pt x="740202" y="923909"/>
                  </a:cubicBezTo>
                  <a:lnTo>
                    <a:pt x="35561" y="923909"/>
                  </a:lnTo>
                  <a:cubicBezTo>
                    <a:pt x="15921" y="923909"/>
                    <a:pt x="0" y="907988"/>
                    <a:pt x="0" y="888349"/>
                  </a:cubicBezTo>
                  <a:lnTo>
                    <a:pt x="0" y="35561"/>
                  </a:lnTo>
                  <a:cubicBezTo>
                    <a:pt x="0" y="15921"/>
                    <a:pt x="15921" y="0"/>
                    <a:pt x="35561" y="0"/>
                  </a:cubicBezTo>
                  <a:close/>
                </a:path>
              </a:pathLst>
            </a:custGeom>
            <a:blipFill>
              <a:blip r:embed="rId5"/>
              <a:stretch>
                <a:fillRect l="-9548" t="0" r="-9548" b="0"/>
              </a:stretch>
            </a:blip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1707751">
            <a:off x="14079222" y="5293169"/>
            <a:ext cx="2632797" cy="159284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279059" y="3102287"/>
            <a:ext cx="7844041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There lived a Professor distributing cursed artifacts to unsuspecting Students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He promised them great fortunes and power if they were able to lift the curse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One such object was the “ESP-32-EYE”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2 brave students took it upon themselves to lifting the curse of...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57532" y="895350"/>
            <a:ext cx="6372936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6999" spc="76">
                <a:solidFill>
                  <a:srgbClr val="000000"/>
                </a:solidFill>
                <a:latin typeface="Handelson One"/>
                <a:ea typeface="Handelson One"/>
                <a:cs typeface="Handelson One"/>
                <a:sym typeface="Handelson One"/>
              </a:rPr>
              <a:t>Once upon a time...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95789" y="7359971"/>
            <a:ext cx="6010582" cy="5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3"/>
              </a:lnSpc>
            </a:pPr>
            <a:r>
              <a:rPr lang="en-US" sz="3123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getting it to at least display an image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t="0" r="-22477" b="-78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1982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47348" y="2425077"/>
            <a:ext cx="7601829" cy="6054415"/>
            <a:chOff x="0" y="0"/>
            <a:chExt cx="2002128" cy="15945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2128" cy="1594578"/>
            </a:xfrm>
            <a:custGeom>
              <a:avLst/>
              <a:gdLst/>
              <a:ahLst/>
              <a:cxnLst/>
              <a:rect r="r" b="b" t="t" l="l"/>
              <a:pathLst>
                <a:path h="1594578" w="2002128">
                  <a:moveTo>
                    <a:pt x="51940" y="0"/>
                  </a:moveTo>
                  <a:lnTo>
                    <a:pt x="1950188" y="0"/>
                  </a:lnTo>
                  <a:cubicBezTo>
                    <a:pt x="1978873" y="0"/>
                    <a:pt x="2002128" y="23254"/>
                    <a:pt x="2002128" y="51940"/>
                  </a:cubicBezTo>
                  <a:lnTo>
                    <a:pt x="2002128" y="1542638"/>
                  </a:lnTo>
                  <a:cubicBezTo>
                    <a:pt x="2002128" y="1571324"/>
                    <a:pt x="1978873" y="1594578"/>
                    <a:pt x="1950188" y="1594578"/>
                  </a:cubicBezTo>
                  <a:lnTo>
                    <a:pt x="51940" y="1594578"/>
                  </a:lnTo>
                  <a:cubicBezTo>
                    <a:pt x="23254" y="1594578"/>
                    <a:pt x="0" y="1571324"/>
                    <a:pt x="0" y="1542638"/>
                  </a:cubicBezTo>
                  <a:lnTo>
                    <a:pt x="0" y="51940"/>
                  </a:lnTo>
                  <a:cubicBezTo>
                    <a:pt x="0" y="23254"/>
                    <a:pt x="23254" y="0"/>
                    <a:pt x="51940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02128" cy="164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38823" y="2425077"/>
            <a:ext cx="7601829" cy="6054415"/>
            <a:chOff x="0" y="0"/>
            <a:chExt cx="2002128" cy="1594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2128" cy="1594578"/>
            </a:xfrm>
            <a:custGeom>
              <a:avLst/>
              <a:gdLst/>
              <a:ahLst/>
              <a:cxnLst/>
              <a:rect r="r" b="b" t="t" l="l"/>
              <a:pathLst>
                <a:path h="1594578" w="2002128">
                  <a:moveTo>
                    <a:pt x="51940" y="0"/>
                  </a:moveTo>
                  <a:lnTo>
                    <a:pt x="1950188" y="0"/>
                  </a:lnTo>
                  <a:cubicBezTo>
                    <a:pt x="1978873" y="0"/>
                    <a:pt x="2002128" y="23254"/>
                    <a:pt x="2002128" y="51940"/>
                  </a:cubicBezTo>
                  <a:lnTo>
                    <a:pt x="2002128" y="1542638"/>
                  </a:lnTo>
                  <a:cubicBezTo>
                    <a:pt x="2002128" y="1571324"/>
                    <a:pt x="1978873" y="1594578"/>
                    <a:pt x="1950188" y="1594578"/>
                  </a:cubicBezTo>
                  <a:lnTo>
                    <a:pt x="51940" y="1594578"/>
                  </a:lnTo>
                  <a:cubicBezTo>
                    <a:pt x="23254" y="1594578"/>
                    <a:pt x="0" y="1571324"/>
                    <a:pt x="0" y="1542638"/>
                  </a:cubicBezTo>
                  <a:lnTo>
                    <a:pt x="0" y="51940"/>
                  </a:lnTo>
                  <a:cubicBezTo>
                    <a:pt x="0" y="23254"/>
                    <a:pt x="23254" y="0"/>
                    <a:pt x="51940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02128" cy="164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616830" y="2764802"/>
            <a:ext cx="3399140" cy="3399140"/>
          </a:xfrm>
          <a:custGeom>
            <a:avLst/>
            <a:gdLst/>
            <a:ahLst/>
            <a:cxnLst/>
            <a:rect r="r" b="b" t="t" l="l"/>
            <a:pathLst>
              <a:path h="3399140" w="3399140">
                <a:moveTo>
                  <a:pt x="0" y="0"/>
                </a:moveTo>
                <a:lnTo>
                  <a:pt x="3399140" y="0"/>
                </a:lnTo>
                <a:lnTo>
                  <a:pt x="3399140" y="3399140"/>
                </a:lnTo>
                <a:lnTo>
                  <a:pt x="0" y="3399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03743" y="4791583"/>
            <a:ext cx="3184586" cy="3184586"/>
          </a:xfrm>
          <a:custGeom>
            <a:avLst/>
            <a:gdLst/>
            <a:ahLst/>
            <a:cxnLst/>
            <a:rect r="r" b="b" t="t" l="l"/>
            <a:pathLst>
              <a:path h="3184586" w="3184586">
                <a:moveTo>
                  <a:pt x="0" y="0"/>
                </a:moveTo>
                <a:lnTo>
                  <a:pt x="3184586" y="0"/>
                </a:lnTo>
                <a:lnTo>
                  <a:pt x="3184586" y="3184586"/>
                </a:lnTo>
                <a:lnTo>
                  <a:pt x="0" y="3184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22899" y="3169514"/>
            <a:ext cx="3193071" cy="2409317"/>
          </a:xfrm>
          <a:custGeom>
            <a:avLst/>
            <a:gdLst/>
            <a:ahLst/>
            <a:cxnLst/>
            <a:rect r="r" b="b" t="t" l="l"/>
            <a:pathLst>
              <a:path h="2409317" w="3193071">
                <a:moveTo>
                  <a:pt x="0" y="0"/>
                </a:moveTo>
                <a:lnTo>
                  <a:pt x="3193071" y="0"/>
                </a:lnTo>
                <a:lnTo>
                  <a:pt x="3193071" y="2409317"/>
                </a:lnTo>
                <a:lnTo>
                  <a:pt x="0" y="2409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72030" y="876300"/>
            <a:ext cx="7743939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Initial Research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7347" y="2913557"/>
            <a:ext cx="5921831" cy="527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862" indent="-316931" lvl="1">
              <a:lnSpc>
                <a:spcPts val="4110"/>
              </a:lnSpc>
              <a:buFont typeface="Arial"/>
              <a:buChar char="•"/>
            </a:pPr>
            <a:r>
              <a:rPr lang="en-US" sz="2935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 students were LIED TO - it was the curse per chance</a:t>
            </a:r>
          </a:p>
          <a:p>
            <a:pPr algn="l" marL="633862" indent="-316931" lvl="1">
              <a:lnSpc>
                <a:spcPts val="4110"/>
              </a:lnSpc>
              <a:buFont typeface="Arial"/>
              <a:buChar char="•"/>
            </a:pPr>
            <a:r>
              <a:rPr lang="en-US" sz="2935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They did not recieve the right artifact </a:t>
            </a:r>
          </a:p>
          <a:p>
            <a:pPr algn="l" marL="633862" indent="-316931" lvl="1">
              <a:lnSpc>
                <a:spcPts val="4110"/>
              </a:lnSpc>
              <a:buFont typeface="Arial"/>
              <a:buChar char="•"/>
            </a:pPr>
            <a:r>
              <a:rPr lang="en-US" sz="2935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ESP-32S3-Eye -&gt; ESP-32-Cam</a:t>
            </a:r>
          </a:p>
          <a:p>
            <a:pPr algn="l">
              <a:lnSpc>
                <a:spcPts val="4110"/>
              </a:lnSpc>
            </a:pPr>
          </a:p>
          <a:p>
            <a:pPr algn="l">
              <a:lnSpc>
                <a:spcPts val="4110"/>
              </a:lnSpc>
            </a:pPr>
          </a:p>
          <a:p>
            <a:pPr algn="l">
              <a:lnSpc>
                <a:spcPts val="4110"/>
              </a:lnSpc>
            </a:pPr>
          </a:p>
          <a:p>
            <a:pPr algn="ctr">
              <a:lnSpc>
                <a:spcPts val="4670"/>
              </a:lnSpc>
            </a:pPr>
            <a:r>
              <a:rPr lang="en-US" sz="3335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But this still wasn’t the right artifact...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3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838" y="-2052768"/>
            <a:ext cx="15090325" cy="15090325"/>
          </a:xfrm>
          <a:custGeom>
            <a:avLst/>
            <a:gdLst/>
            <a:ahLst/>
            <a:cxnLst/>
            <a:rect r="r" b="b" t="t" l="l"/>
            <a:pathLst>
              <a:path h="15090325" w="15090325">
                <a:moveTo>
                  <a:pt x="0" y="0"/>
                </a:moveTo>
                <a:lnTo>
                  <a:pt x="15090324" y="0"/>
                </a:lnTo>
                <a:lnTo>
                  <a:pt x="15090324" y="15090325"/>
                </a:lnTo>
                <a:lnTo>
                  <a:pt x="0" y="15090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6174" y="678532"/>
            <a:ext cx="7455652" cy="1621604"/>
          </a:xfrm>
          <a:custGeom>
            <a:avLst/>
            <a:gdLst/>
            <a:ahLst/>
            <a:cxnLst/>
            <a:rect r="r" b="b" t="t" l="l"/>
            <a:pathLst>
              <a:path h="1621604" w="7455652">
                <a:moveTo>
                  <a:pt x="0" y="0"/>
                </a:moveTo>
                <a:lnTo>
                  <a:pt x="7455652" y="0"/>
                </a:lnTo>
                <a:lnTo>
                  <a:pt x="7455652" y="1621605"/>
                </a:lnTo>
                <a:lnTo>
                  <a:pt x="0" y="1621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t="0" r="-22477" b="-78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1982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47348" y="2425077"/>
            <a:ext cx="7601829" cy="6054415"/>
            <a:chOff x="0" y="0"/>
            <a:chExt cx="2002128" cy="15945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2128" cy="1594578"/>
            </a:xfrm>
            <a:custGeom>
              <a:avLst/>
              <a:gdLst/>
              <a:ahLst/>
              <a:cxnLst/>
              <a:rect r="r" b="b" t="t" l="l"/>
              <a:pathLst>
                <a:path h="1594578" w="2002128">
                  <a:moveTo>
                    <a:pt x="51940" y="0"/>
                  </a:moveTo>
                  <a:lnTo>
                    <a:pt x="1950188" y="0"/>
                  </a:lnTo>
                  <a:cubicBezTo>
                    <a:pt x="1978873" y="0"/>
                    <a:pt x="2002128" y="23254"/>
                    <a:pt x="2002128" y="51940"/>
                  </a:cubicBezTo>
                  <a:lnTo>
                    <a:pt x="2002128" y="1542638"/>
                  </a:lnTo>
                  <a:cubicBezTo>
                    <a:pt x="2002128" y="1571324"/>
                    <a:pt x="1978873" y="1594578"/>
                    <a:pt x="1950188" y="1594578"/>
                  </a:cubicBezTo>
                  <a:lnTo>
                    <a:pt x="51940" y="1594578"/>
                  </a:lnTo>
                  <a:cubicBezTo>
                    <a:pt x="23254" y="1594578"/>
                    <a:pt x="0" y="1571324"/>
                    <a:pt x="0" y="1542638"/>
                  </a:cubicBezTo>
                  <a:lnTo>
                    <a:pt x="0" y="51940"/>
                  </a:lnTo>
                  <a:cubicBezTo>
                    <a:pt x="0" y="23254"/>
                    <a:pt x="23254" y="0"/>
                    <a:pt x="51940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02128" cy="164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38823" y="2425077"/>
            <a:ext cx="7601829" cy="6054415"/>
            <a:chOff x="0" y="0"/>
            <a:chExt cx="2002128" cy="1594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2128" cy="1594578"/>
            </a:xfrm>
            <a:custGeom>
              <a:avLst/>
              <a:gdLst/>
              <a:ahLst/>
              <a:cxnLst/>
              <a:rect r="r" b="b" t="t" l="l"/>
              <a:pathLst>
                <a:path h="1594578" w="2002128">
                  <a:moveTo>
                    <a:pt x="51940" y="0"/>
                  </a:moveTo>
                  <a:lnTo>
                    <a:pt x="1950188" y="0"/>
                  </a:lnTo>
                  <a:cubicBezTo>
                    <a:pt x="1978873" y="0"/>
                    <a:pt x="2002128" y="23254"/>
                    <a:pt x="2002128" y="51940"/>
                  </a:cubicBezTo>
                  <a:lnTo>
                    <a:pt x="2002128" y="1542638"/>
                  </a:lnTo>
                  <a:cubicBezTo>
                    <a:pt x="2002128" y="1571324"/>
                    <a:pt x="1978873" y="1594578"/>
                    <a:pt x="1950188" y="1594578"/>
                  </a:cubicBezTo>
                  <a:lnTo>
                    <a:pt x="51940" y="1594578"/>
                  </a:lnTo>
                  <a:cubicBezTo>
                    <a:pt x="23254" y="1594578"/>
                    <a:pt x="0" y="1571324"/>
                    <a:pt x="0" y="1542638"/>
                  </a:cubicBezTo>
                  <a:lnTo>
                    <a:pt x="0" y="51940"/>
                  </a:lnTo>
                  <a:cubicBezTo>
                    <a:pt x="0" y="23254"/>
                    <a:pt x="23254" y="0"/>
                    <a:pt x="51940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02128" cy="164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36103" y="4068052"/>
            <a:ext cx="7224320" cy="3134519"/>
          </a:xfrm>
          <a:custGeom>
            <a:avLst/>
            <a:gdLst/>
            <a:ahLst/>
            <a:cxnLst/>
            <a:rect r="r" b="b" t="t" l="l"/>
            <a:pathLst>
              <a:path h="3134519" w="7224320">
                <a:moveTo>
                  <a:pt x="0" y="0"/>
                </a:moveTo>
                <a:lnTo>
                  <a:pt x="7224319" y="0"/>
                </a:lnTo>
                <a:lnTo>
                  <a:pt x="7224319" y="3134519"/>
                </a:lnTo>
                <a:lnTo>
                  <a:pt x="0" y="3134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27578" y="4147516"/>
            <a:ext cx="7224320" cy="2975591"/>
          </a:xfrm>
          <a:custGeom>
            <a:avLst/>
            <a:gdLst/>
            <a:ahLst/>
            <a:cxnLst/>
            <a:rect r="r" b="b" t="t" l="l"/>
            <a:pathLst>
              <a:path h="2975591" w="7224320">
                <a:moveTo>
                  <a:pt x="0" y="0"/>
                </a:moveTo>
                <a:lnTo>
                  <a:pt x="7224319" y="0"/>
                </a:lnTo>
                <a:lnTo>
                  <a:pt x="7224319" y="2975590"/>
                </a:lnTo>
                <a:lnTo>
                  <a:pt x="0" y="2975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72030" y="876300"/>
            <a:ext cx="7743939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Initial Research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87347" y="2913557"/>
            <a:ext cx="5921831" cy="49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</a:pPr>
            <a:r>
              <a:rPr lang="en-US" sz="2935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What the students thought they had...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5054" y="2913557"/>
            <a:ext cx="5921831" cy="49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</a:pPr>
            <a:r>
              <a:rPr lang="en-US" sz="2935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What they actually had...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62" t="0" r="-22477" b="-78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1982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0661" y="2302292"/>
            <a:ext cx="15966677" cy="6743714"/>
            <a:chOff x="0" y="0"/>
            <a:chExt cx="4205215" cy="17761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05215" cy="1776122"/>
            </a:xfrm>
            <a:custGeom>
              <a:avLst/>
              <a:gdLst/>
              <a:ahLst/>
              <a:cxnLst/>
              <a:rect r="r" b="b" t="t" l="l"/>
              <a:pathLst>
                <a:path h="1776122" w="4205215">
                  <a:moveTo>
                    <a:pt x="24729" y="0"/>
                  </a:moveTo>
                  <a:lnTo>
                    <a:pt x="4180487" y="0"/>
                  </a:lnTo>
                  <a:cubicBezTo>
                    <a:pt x="4187045" y="0"/>
                    <a:pt x="4193335" y="2605"/>
                    <a:pt x="4197972" y="7243"/>
                  </a:cubicBezTo>
                  <a:cubicBezTo>
                    <a:pt x="4202610" y="11880"/>
                    <a:pt x="4205215" y="18170"/>
                    <a:pt x="4205215" y="24729"/>
                  </a:cubicBezTo>
                  <a:lnTo>
                    <a:pt x="4205215" y="1751393"/>
                  </a:lnTo>
                  <a:cubicBezTo>
                    <a:pt x="4205215" y="1765051"/>
                    <a:pt x="4194144" y="1776122"/>
                    <a:pt x="4180487" y="1776122"/>
                  </a:cubicBezTo>
                  <a:lnTo>
                    <a:pt x="24729" y="1776122"/>
                  </a:lnTo>
                  <a:cubicBezTo>
                    <a:pt x="18170" y="1776122"/>
                    <a:pt x="11880" y="1773517"/>
                    <a:pt x="7243" y="1768879"/>
                  </a:cubicBezTo>
                  <a:cubicBezTo>
                    <a:pt x="2605" y="1764242"/>
                    <a:pt x="0" y="1757952"/>
                    <a:pt x="0" y="1751393"/>
                  </a:cubicBezTo>
                  <a:lnTo>
                    <a:pt x="0" y="24729"/>
                  </a:lnTo>
                  <a:cubicBezTo>
                    <a:pt x="0" y="18170"/>
                    <a:pt x="2605" y="11880"/>
                    <a:pt x="7243" y="7243"/>
                  </a:cubicBezTo>
                  <a:cubicBezTo>
                    <a:pt x="11880" y="2605"/>
                    <a:pt x="18170" y="0"/>
                    <a:pt x="24729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w="38100" cap="rnd">
              <a:solidFill>
                <a:srgbClr val="A39B76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05215" cy="182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601620" y="895350"/>
            <a:ext cx="9084760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a devised plan for success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2567" y="2826174"/>
            <a:ext cx="15042866" cy="564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Even though the students didn’t have any specifications for the device - Curse of the Unknown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They still devised a plan which was simple to exectute:</a:t>
            </a:r>
          </a:p>
          <a:p>
            <a:pPr algn="l" marL="2590794" indent="-518159" lvl="4">
              <a:lnSpc>
                <a:spcPts val="7109"/>
              </a:lnSpc>
              <a:buAutoNum type="arabicPeriod" startAt="1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Get a picture from the camera with web requests</a:t>
            </a:r>
          </a:p>
          <a:p>
            <a:pPr algn="l" marL="2590794" indent="-518159" lvl="4">
              <a:lnSpc>
                <a:spcPts val="7109"/>
              </a:lnSpc>
              <a:buAutoNum type="arabicPeriod" startAt="1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write light local python code so it runs on all devices</a:t>
            </a:r>
          </a:p>
          <a:p>
            <a:pPr algn="l" marL="2590794" indent="-518159" lvl="4">
              <a:lnSpc>
                <a:spcPts val="7109"/>
              </a:lnSpc>
              <a:buAutoNum type="arabicPeriod" startAt="1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use yolo-lite for object detection (maybe even object recognition)</a:t>
            </a:r>
          </a:p>
          <a:p>
            <a:pPr algn="l" marL="2590794" indent="-518159" lvl="4">
              <a:lnSpc>
                <a:spcPts val="7109"/>
              </a:lnSpc>
              <a:buAutoNum type="arabicPeriod" startAt="1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run it :)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This way the students didn’t care about the device specifications!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7382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They only needed to get the video sent trough the wi-fi -&gt; A monumental task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55" t="0" r="-51235" b="-337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1982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19630" y="3031494"/>
            <a:ext cx="5070062" cy="4797688"/>
            <a:chOff x="0" y="0"/>
            <a:chExt cx="1446683" cy="1368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6683" cy="1368964"/>
            </a:xfrm>
            <a:custGeom>
              <a:avLst/>
              <a:gdLst/>
              <a:ahLst/>
              <a:cxnLst/>
              <a:rect r="r" b="b" t="t" l="l"/>
              <a:pathLst>
                <a:path h="1368964" w="1446683">
                  <a:moveTo>
                    <a:pt x="77876" y="0"/>
                  </a:moveTo>
                  <a:lnTo>
                    <a:pt x="1368807" y="0"/>
                  </a:lnTo>
                  <a:cubicBezTo>
                    <a:pt x="1411817" y="0"/>
                    <a:pt x="1446683" y="34866"/>
                    <a:pt x="1446683" y="77876"/>
                  </a:cubicBezTo>
                  <a:lnTo>
                    <a:pt x="1446683" y="1291088"/>
                  </a:lnTo>
                  <a:cubicBezTo>
                    <a:pt x="1446683" y="1334098"/>
                    <a:pt x="1411817" y="1368964"/>
                    <a:pt x="1368807" y="1368964"/>
                  </a:cubicBezTo>
                  <a:lnTo>
                    <a:pt x="77876" y="1368964"/>
                  </a:lnTo>
                  <a:cubicBezTo>
                    <a:pt x="34866" y="1368964"/>
                    <a:pt x="0" y="1334098"/>
                    <a:pt x="0" y="1291088"/>
                  </a:cubicBezTo>
                  <a:lnTo>
                    <a:pt x="0" y="77876"/>
                  </a:lnTo>
                  <a:cubicBezTo>
                    <a:pt x="0" y="34866"/>
                    <a:pt x="34866" y="0"/>
                    <a:pt x="77876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46683" cy="1416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08969" y="3031494"/>
            <a:ext cx="5070062" cy="4797688"/>
            <a:chOff x="0" y="0"/>
            <a:chExt cx="1446683" cy="1368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6683" cy="1368964"/>
            </a:xfrm>
            <a:custGeom>
              <a:avLst/>
              <a:gdLst/>
              <a:ahLst/>
              <a:cxnLst/>
              <a:rect r="r" b="b" t="t" l="l"/>
              <a:pathLst>
                <a:path h="1368964" w="1446683">
                  <a:moveTo>
                    <a:pt x="77876" y="0"/>
                  </a:moveTo>
                  <a:lnTo>
                    <a:pt x="1368807" y="0"/>
                  </a:lnTo>
                  <a:cubicBezTo>
                    <a:pt x="1411817" y="0"/>
                    <a:pt x="1446683" y="34866"/>
                    <a:pt x="1446683" y="77876"/>
                  </a:cubicBezTo>
                  <a:lnTo>
                    <a:pt x="1446683" y="1291088"/>
                  </a:lnTo>
                  <a:cubicBezTo>
                    <a:pt x="1446683" y="1334098"/>
                    <a:pt x="1411817" y="1368964"/>
                    <a:pt x="1368807" y="1368964"/>
                  </a:cubicBezTo>
                  <a:lnTo>
                    <a:pt x="77876" y="1368964"/>
                  </a:lnTo>
                  <a:cubicBezTo>
                    <a:pt x="34866" y="1368964"/>
                    <a:pt x="0" y="1334098"/>
                    <a:pt x="0" y="1291088"/>
                  </a:cubicBezTo>
                  <a:lnTo>
                    <a:pt x="0" y="77876"/>
                  </a:lnTo>
                  <a:cubicBezTo>
                    <a:pt x="0" y="34866"/>
                    <a:pt x="34866" y="0"/>
                    <a:pt x="77876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46683" cy="1416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98308" y="3031494"/>
            <a:ext cx="5070062" cy="4797688"/>
            <a:chOff x="0" y="0"/>
            <a:chExt cx="1446683" cy="13689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6683" cy="1368964"/>
            </a:xfrm>
            <a:custGeom>
              <a:avLst/>
              <a:gdLst/>
              <a:ahLst/>
              <a:cxnLst/>
              <a:rect r="r" b="b" t="t" l="l"/>
              <a:pathLst>
                <a:path h="1368964" w="1446683">
                  <a:moveTo>
                    <a:pt x="77876" y="0"/>
                  </a:moveTo>
                  <a:lnTo>
                    <a:pt x="1368807" y="0"/>
                  </a:lnTo>
                  <a:cubicBezTo>
                    <a:pt x="1411817" y="0"/>
                    <a:pt x="1446683" y="34866"/>
                    <a:pt x="1446683" y="77876"/>
                  </a:cubicBezTo>
                  <a:lnTo>
                    <a:pt x="1446683" y="1291088"/>
                  </a:lnTo>
                  <a:cubicBezTo>
                    <a:pt x="1446683" y="1334098"/>
                    <a:pt x="1411817" y="1368964"/>
                    <a:pt x="1368807" y="1368964"/>
                  </a:cubicBezTo>
                  <a:lnTo>
                    <a:pt x="77876" y="1368964"/>
                  </a:lnTo>
                  <a:cubicBezTo>
                    <a:pt x="34866" y="1368964"/>
                    <a:pt x="0" y="1334098"/>
                    <a:pt x="0" y="1291088"/>
                  </a:cubicBezTo>
                  <a:lnTo>
                    <a:pt x="0" y="77876"/>
                  </a:lnTo>
                  <a:cubicBezTo>
                    <a:pt x="0" y="34866"/>
                    <a:pt x="34866" y="0"/>
                    <a:pt x="77876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46683" cy="1416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64665" y="3524679"/>
            <a:ext cx="4379991" cy="3811318"/>
          </a:xfrm>
          <a:custGeom>
            <a:avLst/>
            <a:gdLst/>
            <a:ahLst/>
            <a:cxnLst/>
            <a:rect r="r" b="b" t="t" l="l"/>
            <a:pathLst>
              <a:path h="3811318" w="4379991">
                <a:moveTo>
                  <a:pt x="0" y="0"/>
                </a:moveTo>
                <a:lnTo>
                  <a:pt x="4379991" y="0"/>
                </a:lnTo>
                <a:lnTo>
                  <a:pt x="4379991" y="3811318"/>
                </a:lnTo>
                <a:lnTo>
                  <a:pt x="0" y="3811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54004" y="3537493"/>
            <a:ext cx="4379991" cy="3785691"/>
          </a:xfrm>
          <a:custGeom>
            <a:avLst/>
            <a:gdLst/>
            <a:ahLst/>
            <a:cxnLst/>
            <a:rect r="r" b="b" t="t" l="l"/>
            <a:pathLst>
              <a:path h="3785691" w="4379991">
                <a:moveTo>
                  <a:pt x="0" y="0"/>
                </a:moveTo>
                <a:lnTo>
                  <a:pt x="4379992" y="0"/>
                </a:lnTo>
                <a:lnTo>
                  <a:pt x="4379992" y="3785691"/>
                </a:lnTo>
                <a:lnTo>
                  <a:pt x="0" y="3785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41006" y="3802860"/>
            <a:ext cx="4379991" cy="3254956"/>
          </a:xfrm>
          <a:custGeom>
            <a:avLst/>
            <a:gdLst/>
            <a:ahLst/>
            <a:cxnLst/>
            <a:rect r="r" b="b" t="t" l="l"/>
            <a:pathLst>
              <a:path h="3254956" w="4379991">
                <a:moveTo>
                  <a:pt x="0" y="0"/>
                </a:moveTo>
                <a:lnTo>
                  <a:pt x="4379991" y="0"/>
                </a:lnTo>
                <a:lnTo>
                  <a:pt x="4379991" y="3254956"/>
                </a:lnTo>
                <a:lnTo>
                  <a:pt x="0" y="3254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44276" y="876300"/>
            <a:ext cx="12799448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 </a:t>
            </a: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Get a picture from the camera with web requests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55" t="0" r="-51235" b="-337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1982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0" y="3320449"/>
                </a:moveTo>
                <a:lnTo>
                  <a:pt x="3388214" y="3320449"/>
                </a:lnTo>
                <a:lnTo>
                  <a:pt x="3388214" y="0"/>
                </a:lnTo>
                <a:lnTo>
                  <a:pt x="0" y="0"/>
                </a:lnTo>
                <a:lnTo>
                  <a:pt x="0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579963" y="260315"/>
            <a:ext cx="3388214" cy="3320450"/>
          </a:xfrm>
          <a:custGeom>
            <a:avLst/>
            <a:gdLst/>
            <a:ahLst/>
            <a:cxnLst/>
            <a:rect r="r" b="b" t="t" l="l"/>
            <a:pathLst>
              <a:path h="3320450" w="3388214">
                <a:moveTo>
                  <a:pt x="3388214" y="3320449"/>
                </a:moveTo>
                <a:lnTo>
                  <a:pt x="0" y="3320449"/>
                </a:lnTo>
                <a:lnTo>
                  <a:pt x="0" y="0"/>
                </a:lnTo>
                <a:lnTo>
                  <a:pt x="3388214" y="0"/>
                </a:lnTo>
                <a:lnTo>
                  <a:pt x="3388214" y="332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05478" y="2459216"/>
            <a:ext cx="8816724" cy="6561798"/>
            <a:chOff x="0" y="0"/>
            <a:chExt cx="2515749" cy="1872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5749" cy="1872333"/>
            </a:xfrm>
            <a:custGeom>
              <a:avLst/>
              <a:gdLst/>
              <a:ahLst/>
              <a:cxnLst/>
              <a:rect r="r" b="b" t="t" l="l"/>
              <a:pathLst>
                <a:path h="1872333" w="2515749">
                  <a:moveTo>
                    <a:pt x="44783" y="0"/>
                  </a:moveTo>
                  <a:lnTo>
                    <a:pt x="2470967" y="0"/>
                  </a:lnTo>
                  <a:cubicBezTo>
                    <a:pt x="2482844" y="0"/>
                    <a:pt x="2494234" y="4718"/>
                    <a:pt x="2502633" y="13117"/>
                  </a:cubicBezTo>
                  <a:cubicBezTo>
                    <a:pt x="2511031" y="21515"/>
                    <a:pt x="2515749" y="32906"/>
                    <a:pt x="2515749" y="44783"/>
                  </a:cubicBezTo>
                  <a:lnTo>
                    <a:pt x="2515749" y="1827550"/>
                  </a:lnTo>
                  <a:cubicBezTo>
                    <a:pt x="2515749" y="1852283"/>
                    <a:pt x="2495699" y="1872333"/>
                    <a:pt x="2470967" y="1872333"/>
                  </a:cubicBezTo>
                  <a:lnTo>
                    <a:pt x="44783" y="1872333"/>
                  </a:lnTo>
                  <a:cubicBezTo>
                    <a:pt x="32906" y="1872333"/>
                    <a:pt x="21515" y="1867614"/>
                    <a:pt x="13117" y="1859216"/>
                  </a:cubicBezTo>
                  <a:cubicBezTo>
                    <a:pt x="4718" y="1850818"/>
                    <a:pt x="0" y="1839427"/>
                    <a:pt x="0" y="1827550"/>
                  </a:cubicBezTo>
                  <a:lnTo>
                    <a:pt x="0" y="44783"/>
                  </a:lnTo>
                  <a:cubicBezTo>
                    <a:pt x="0" y="32906"/>
                    <a:pt x="4718" y="21515"/>
                    <a:pt x="13117" y="13117"/>
                  </a:cubicBezTo>
                  <a:cubicBezTo>
                    <a:pt x="21515" y="4718"/>
                    <a:pt x="32906" y="0"/>
                    <a:pt x="44783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515749" cy="1919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32742" y="2607183"/>
            <a:ext cx="6938246" cy="2945907"/>
            <a:chOff x="0" y="0"/>
            <a:chExt cx="1979747" cy="8405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9748" cy="840580"/>
            </a:xfrm>
            <a:custGeom>
              <a:avLst/>
              <a:gdLst/>
              <a:ahLst/>
              <a:cxnLst/>
              <a:rect r="r" b="b" t="t" l="l"/>
              <a:pathLst>
                <a:path h="840580" w="1979748">
                  <a:moveTo>
                    <a:pt x="56907" y="0"/>
                  </a:moveTo>
                  <a:lnTo>
                    <a:pt x="1922840" y="0"/>
                  </a:lnTo>
                  <a:cubicBezTo>
                    <a:pt x="1937933" y="0"/>
                    <a:pt x="1952408" y="5996"/>
                    <a:pt x="1963080" y="16668"/>
                  </a:cubicBezTo>
                  <a:cubicBezTo>
                    <a:pt x="1973752" y="27340"/>
                    <a:pt x="1979748" y="41815"/>
                    <a:pt x="1979748" y="56907"/>
                  </a:cubicBezTo>
                  <a:lnTo>
                    <a:pt x="1979748" y="783673"/>
                  </a:lnTo>
                  <a:cubicBezTo>
                    <a:pt x="1979748" y="815102"/>
                    <a:pt x="1954269" y="840580"/>
                    <a:pt x="1922840" y="840580"/>
                  </a:cubicBezTo>
                  <a:lnTo>
                    <a:pt x="56907" y="840580"/>
                  </a:lnTo>
                  <a:cubicBezTo>
                    <a:pt x="25478" y="840580"/>
                    <a:pt x="0" y="815102"/>
                    <a:pt x="0" y="783673"/>
                  </a:cubicBezTo>
                  <a:lnTo>
                    <a:pt x="0" y="56907"/>
                  </a:lnTo>
                  <a:cubicBezTo>
                    <a:pt x="0" y="25478"/>
                    <a:pt x="25478" y="0"/>
                    <a:pt x="56907" y="0"/>
                  </a:cubicBezTo>
                  <a:close/>
                </a:path>
              </a:pathLst>
            </a:custGeom>
            <a:solidFill>
              <a:srgbClr val="EFE9D6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79747" cy="888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2437" y="2814782"/>
            <a:ext cx="8160203" cy="5873588"/>
          </a:xfrm>
          <a:custGeom>
            <a:avLst/>
            <a:gdLst/>
            <a:ahLst/>
            <a:cxnLst/>
            <a:rect r="r" b="b" t="t" l="l"/>
            <a:pathLst>
              <a:path h="5873588" w="8160203">
                <a:moveTo>
                  <a:pt x="0" y="0"/>
                </a:moveTo>
                <a:lnTo>
                  <a:pt x="8160203" y="0"/>
                </a:lnTo>
                <a:lnTo>
                  <a:pt x="8160203" y="5873587"/>
                </a:lnTo>
                <a:lnTo>
                  <a:pt x="0" y="5873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91751" y="2881957"/>
            <a:ext cx="6262388" cy="2381605"/>
          </a:xfrm>
          <a:custGeom>
            <a:avLst/>
            <a:gdLst/>
            <a:ahLst/>
            <a:cxnLst/>
            <a:rect r="r" b="b" t="t" l="l"/>
            <a:pathLst>
              <a:path h="2381605" w="6262388">
                <a:moveTo>
                  <a:pt x="0" y="0"/>
                </a:moveTo>
                <a:lnTo>
                  <a:pt x="6262388" y="0"/>
                </a:lnTo>
                <a:lnTo>
                  <a:pt x="6262388" y="2381605"/>
                </a:lnTo>
                <a:lnTo>
                  <a:pt x="0" y="2381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98811" y="876300"/>
            <a:ext cx="13090378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 </a:t>
            </a:r>
            <a:r>
              <a:rPr lang="en-US" sz="6999" spc="76">
                <a:solidFill>
                  <a:srgbClr val="473821"/>
                </a:solidFill>
                <a:latin typeface="Handelson One"/>
                <a:ea typeface="Handelson One"/>
                <a:cs typeface="Handelson One"/>
                <a:sym typeface="Handelson One"/>
              </a:rPr>
              <a:t>Get a picture from the camera with web requests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DAGH3yE9zh0</dc:identifier>
  <dcterms:modified xsi:type="dcterms:W3CDTF">2011-08-01T06:04:30Z</dcterms:modified>
  <cp:revision>1</cp:revision>
  <dc:title>Brown Vintage Watercolor Creative Portfolio Presentation</dc:title>
</cp:coreProperties>
</file>